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4" r:id="rId3"/>
    <p:sldId id="265" r:id="rId4"/>
    <p:sldId id="266" r:id="rId5"/>
    <p:sldId id="289" r:id="rId6"/>
    <p:sldId id="292" r:id="rId7"/>
    <p:sldId id="293" r:id="rId8"/>
    <p:sldId id="290" r:id="rId9"/>
    <p:sldId id="294" r:id="rId10"/>
    <p:sldId id="295" r:id="rId11"/>
    <p:sldId id="291" r:id="rId12"/>
    <p:sldId id="296" r:id="rId13"/>
    <p:sldId id="297" r:id="rId14"/>
    <p:sldId id="298" r:id="rId15"/>
    <p:sldId id="258" r:id="rId16"/>
    <p:sldId id="267" r:id="rId17"/>
    <p:sldId id="268" r:id="rId18"/>
    <p:sldId id="259" r:id="rId19"/>
    <p:sldId id="269" r:id="rId20"/>
    <p:sldId id="270" r:id="rId21"/>
    <p:sldId id="260" r:id="rId22"/>
    <p:sldId id="271" r:id="rId23"/>
    <p:sldId id="272" r:id="rId24"/>
    <p:sldId id="261" r:id="rId25"/>
    <p:sldId id="273" r:id="rId26"/>
    <p:sldId id="274" r:id="rId27"/>
    <p:sldId id="262" r:id="rId28"/>
    <p:sldId id="275" r:id="rId29"/>
    <p:sldId id="276" r:id="rId30"/>
    <p:sldId id="263" r:id="rId31"/>
    <p:sldId id="277" r:id="rId32"/>
    <p:sldId id="278" r:id="rId33"/>
    <p:sldId id="279" r:id="rId3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99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D229-A8DF-49C5-A9D8-87EBF1BE8377}" type="datetimeFigureOut">
              <a:rPr lang="sr-Latn-CS" smtClean="0"/>
              <a:pPr/>
              <a:t>10.9.2021.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CF6-1C12-4E3E-8CB5-DBB4D4BB7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731764"/>
            <a:chOff x="0" y="0"/>
            <a:chExt cx="9144000" cy="731764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t="42413" r="2439" b="39378"/>
            <a:stretch>
              <a:fillRect/>
            </a:stretch>
          </p:blipFill>
          <p:spPr bwMode="auto">
            <a:xfrm>
              <a:off x="0" y="0"/>
              <a:ext cx="9144000" cy="72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pt-header-GEA-3-1.png"/>
            <p:cNvPicPr>
              <a:picLocks noChangeAspect="1"/>
            </p:cNvPicPr>
            <p:nvPr userDrawn="1"/>
          </p:nvPicPr>
          <p:blipFill>
            <a:blip r:embed="rId9" cstate="print"/>
            <a:srcRect l="76762"/>
            <a:stretch>
              <a:fillRect/>
            </a:stretch>
          </p:blipFill>
          <p:spPr>
            <a:xfrm>
              <a:off x="0" y="0"/>
              <a:ext cx="1803840" cy="73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Naš planet Zemlja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1" y="0"/>
            <a:ext cx="9215021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0368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CB68D-F629-4AFB-83AF-D7BCCD1E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2" y="948294"/>
            <a:ext cx="8229600" cy="713234"/>
          </a:xfrm>
        </p:spPr>
        <p:txBody>
          <a:bodyPr>
            <a:noAutofit/>
          </a:bodyPr>
          <a:lstStyle/>
          <a:p>
            <a:r>
              <a:rPr lang="hr-HR" sz="2800" dirty="0"/>
              <a:t>4. Meridijani ili podnevnici idu od početnog meridijana…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AECB29-079A-4396-BA80-2785631C3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173D3182-4B2B-41DB-9DB4-32B6F6611ED6}"/>
              </a:ext>
            </a:extLst>
          </p:cNvPr>
          <p:cNvSpPr/>
          <p:nvPr/>
        </p:nvSpPr>
        <p:spPr>
          <a:xfrm>
            <a:off x="739066" y="3120633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U smjeru sjevera ili juga do 180˙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5F7378FB-0582-4483-9D91-6870E72A1386}"/>
              </a:ext>
            </a:extLst>
          </p:cNvPr>
          <p:cNvSpPr/>
          <p:nvPr/>
        </p:nvSpPr>
        <p:spPr>
          <a:xfrm>
            <a:off x="739066" y="204075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U smjeru sjevera ili juga do 90˙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C7AA9BB9-0D58-45E6-8EC5-022E84A91BBD}"/>
              </a:ext>
            </a:extLst>
          </p:cNvPr>
          <p:cNvSpPr/>
          <p:nvPr/>
        </p:nvSpPr>
        <p:spPr>
          <a:xfrm>
            <a:off x="4568149" y="2040754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U smjeru istoka ili zapada do 90˙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10FF3C2-03C6-420E-9663-1488E79B3970}"/>
              </a:ext>
            </a:extLst>
          </p:cNvPr>
          <p:cNvSpPr/>
          <p:nvPr/>
        </p:nvSpPr>
        <p:spPr>
          <a:xfrm>
            <a:off x="4568149" y="3134928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U smjeru istoka ili zapada do 180˙</a:t>
            </a:r>
          </a:p>
        </p:txBody>
      </p:sp>
    </p:spTree>
    <p:extLst>
      <p:ext uri="{BB962C8B-B14F-4D97-AF65-F5344CB8AC3E}">
        <p14:creationId xmlns:p14="http://schemas.microsoft.com/office/powerpoint/2010/main" val="1443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8212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3424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88DC6A-B427-4105-B4BF-655B8A4B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9190"/>
            <a:ext cx="8229600" cy="713234"/>
          </a:xfrm>
        </p:spPr>
        <p:txBody>
          <a:bodyPr>
            <a:noAutofit/>
          </a:bodyPr>
          <a:lstStyle/>
          <a:p>
            <a:r>
              <a:rPr lang="hr-HR" sz="2800" dirty="0"/>
              <a:t>5. U idućih šest zadataka morate odrediti smještaj zadanih točki na geografskoj mreži.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320AA7-43D0-4FB9-855B-1501F1DC1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 algn="ctr">
              <a:buNone/>
            </a:pPr>
            <a:endParaRPr lang="hr-HR" dirty="0"/>
          </a:p>
          <a:p>
            <a:pPr marL="34290" indent="0" algn="ctr">
              <a:buNone/>
            </a:pPr>
            <a:endParaRPr lang="hr-HR" dirty="0"/>
          </a:p>
          <a:p>
            <a:pPr marL="34290" indent="0" algn="ctr">
              <a:buNone/>
            </a:pPr>
            <a:endParaRPr lang="hr-HR" dirty="0"/>
          </a:p>
          <a:p>
            <a:pPr marL="34290" indent="0" algn="ctr">
              <a:buNone/>
            </a:pPr>
            <a:r>
              <a:rPr lang="hr-HR" sz="3600" dirty="0">
                <a:hlinkClick r:id="rId2" action="ppaction://hlinksldjump"/>
              </a:rPr>
              <a:t>Pritisni za dalje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8727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2499B-D283-4378-8A86-136A21D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024CE9-4D62-4C30-AFFF-B2BDDEC2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08" y="743904"/>
            <a:ext cx="4875289" cy="2831873"/>
          </a:xfrm>
          <a:prstGeom prst="rect">
            <a:avLst/>
          </a:prstGeom>
        </p:spPr>
      </p:pic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1BA9C205-9E9F-460E-9FB9-76E774464447}"/>
              </a:ext>
            </a:extLst>
          </p:cNvPr>
          <p:cNvSpPr/>
          <p:nvPr/>
        </p:nvSpPr>
        <p:spPr>
          <a:xfrm>
            <a:off x="889714" y="3618160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45˙ južno od ekvatora i 105˙zapadno od početnog meridijana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B321D32A-EEFE-4059-8266-F3362B32BB2C}"/>
              </a:ext>
            </a:extLst>
          </p:cNvPr>
          <p:cNvSpPr/>
          <p:nvPr/>
        </p:nvSpPr>
        <p:spPr>
          <a:xfrm>
            <a:off x="5001455" y="3603423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45˙ zapadno od ekvatora i 105˙sjeverno od početnog meridijana</a:t>
            </a:r>
          </a:p>
        </p:txBody>
      </p:sp>
      <p:sp>
        <p:nvSpPr>
          <p:cNvPr id="8" name="Pravokutnik 7">
            <a:hlinkClick r:id="rId4" action="ppaction://hlinksldjump"/>
            <a:extLst>
              <a:ext uri="{FF2B5EF4-FFF2-40B4-BE49-F238E27FC236}">
                <a16:creationId xmlns:a16="http://schemas.microsoft.com/office/drawing/2014/main" id="{9F4790FC-7BE9-4A6C-998E-0B615DA93FFD}"/>
              </a:ext>
            </a:extLst>
          </p:cNvPr>
          <p:cNvSpPr/>
          <p:nvPr/>
        </p:nvSpPr>
        <p:spPr>
          <a:xfrm>
            <a:off x="904192" y="4371950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45˙ sjeverno od ekvatora i 105˙zapadno od početnog meridijana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7306046-C679-4CD2-BC29-175E9558AEEB}"/>
              </a:ext>
            </a:extLst>
          </p:cNvPr>
          <p:cNvSpPr/>
          <p:nvPr/>
        </p:nvSpPr>
        <p:spPr>
          <a:xfrm>
            <a:off x="5001455" y="4361688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45˙ sjeverno od ekvatora i 105˙istočno od početnog meridijana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4620F06E-EA32-47A8-84BC-30F2FC0C7779}"/>
              </a:ext>
            </a:extLst>
          </p:cNvPr>
          <p:cNvSpPr/>
          <p:nvPr/>
        </p:nvSpPr>
        <p:spPr>
          <a:xfrm>
            <a:off x="3249184" y="1806814"/>
            <a:ext cx="119849" cy="141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6953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8944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3945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2499B-D283-4378-8A86-136A21D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b)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024CE9-4D62-4C30-AFFF-B2BDDEC2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008" y="726570"/>
            <a:ext cx="4875289" cy="2831873"/>
          </a:xfrm>
          <a:prstGeom prst="rect">
            <a:avLst/>
          </a:prstGeom>
        </p:spPr>
      </p:pic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1BA9C205-9E9F-460E-9FB9-76E774464447}"/>
              </a:ext>
            </a:extLst>
          </p:cNvPr>
          <p:cNvSpPr/>
          <p:nvPr/>
        </p:nvSpPr>
        <p:spPr>
          <a:xfrm>
            <a:off x="964319" y="3658717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15˙ sjeverno od ekvatora i 45˙istočno od početnog meridijana</a:t>
            </a:r>
          </a:p>
        </p:txBody>
      </p:sp>
      <p:sp>
        <p:nvSpPr>
          <p:cNvPr id="7" name="Pravokutnik 6">
            <a:hlinkClick r:id="rId4" action="ppaction://hlinksldjump"/>
            <a:extLst>
              <a:ext uri="{FF2B5EF4-FFF2-40B4-BE49-F238E27FC236}">
                <a16:creationId xmlns:a16="http://schemas.microsoft.com/office/drawing/2014/main" id="{B321D32A-EEFE-4059-8266-F3362B32BB2C}"/>
              </a:ext>
            </a:extLst>
          </p:cNvPr>
          <p:cNvSpPr/>
          <p:nvPr/>
        </p:nvSpPr>
        <p:spPr>
          <a:xfrm>
            <a:off x="4995832" y="3658717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30˙ sjeverno od ekvatora i 45˙istočno od početnog meridijana</a:t>
            </a:r>
          </a:p>
        </p:txBody>
      </p:sp>
      <p:sp>
        <p:nvSpPr>
          <p:cNvPr id="8" name="Pravokutnik 7">
            <a:hlinkClick r:id="rId4" action="ppaction://hlinksldjump"/>
            <a:extLst>
              <a:ext uri="{FF2B5EF4-FFF2-40B4-BE49-F238E27FC236}">
                <a16:creationId xmlns:a16="http://schemas.microsoft.com/office/drawing/2014/main" id="{9F4790FC-7BE9-4A6C-998E-0B615DA93FFD}"/>
              </a:ext>
            </a:extLst>
          </p:cNvPr>
          <p:cNvSpPr/>
          <p:nvPr/>
        </p:nvSpPr>
        <p:spPr>
          <a:xfrm>
            <a:off x="964320" y="4371950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15˙ južno od ekvatora i 45˙istočno od početnog meridijana</a:t>
            </a:r>
          </a:p>
        </p:txBody>
      </p:sp>
      <p:sp>
        <p:nvSpPr>
          <p:cNvPr id="9" name="Pravokutnik 8">
            <a:hlinkClick r:id="rId4" action="ppaction://hlinksldjump"/>
            <a:extLst>
              <a:ext uri="{FF2B5EF4-FFF2-40B4-BE49-F238E27FC236}">
                <a16:creationId xmlns:a16="http://schemas.microsoft.com/office/drawing/2014/main" id="{77306046-C679-4CD2-BC29-175E9558AEEB}"/>
              </a:ext>
            </a:extLst>
          </p:cNvPr>
          <p:cNvSpPr/>
          <p:nvPr/>
        </p:nvSpPr>
        <p:spPr>
          <a:xfrm>
            <a:off x="4986777" y="4371950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30˙ južno od ekvatora i 45˙zapadno od početnog meridijana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897E6F00-BBE5-4F8A-995E-68693B8B656B}"/>
              </a:ext>
            </a:extLst>
          </p:cNvPr>
          <p:cNvSpPr/>
          <p:nvPr/>
        </p:nvSpPr>
        <p:spPr>
          <a:xfrm>
            <a:off x="5113152" y="2227366"/>
            <a:ext cx="119849" cy="141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28578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0671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CB68D-F629-4AFB-83AF-D7BCCD1E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4" y="1005822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sz="3100" dirty="0"/>
              <a:t>1. Zamišljena kružnica koja opasuje Zemlju i jednako je udaljena od polova naziva se…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AECB29-079A-4396-BA80-2785631C3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173D3182-4B2B-41DB-9DB4-32B6F6611ED6}"/>
              </a:ext>
            </a:extLst>
          </p:cNvPr>
          <p:cNvSpPr/>
          <p:nvPr/>
        </p:nvSpPr>
        <p:spPr>
          <a:xfrm>
            <a:off x="732574" y="330551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Ekvator</a:t>
            </a:r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5F7378FB-0582-4483-9D91-6870E72A1386}"/>
              </a:ext>
            </a:extLst>
          </p:cNvPr>
          <p:cNvSpPr/>
          <p:nvPr/>
        </p:nvSpPr>
        <p:spPr>
          <a:xfrm>
            <a:off x="717987" y="2529094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Početni meridijan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C7AA9BB9-0D58-45E6-8EC5-022E84A91BBD}"/>
              </a:ext>
            </a:extLst>
          </p:cNvPr>
          <p:cNvSpPr/>
          <p:nvPr/>
        </p:nvSpPr>
        <p:spPr>
          <a:xfrm>
            <a:off x="4580574" y="2529094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Paralela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10FF3C2-03C6-420E-9663-1488E79B3970}"/>
              </a:ext>
            </a:extLst>
          </p:cNvPr>
          <p:cNvSpPr/>
          <p:nvPr/>
        </p:nvSpPr>
        <p:spPr>
          <a:xfrm>
            <a:off x="4572000" y="330551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Južni pol</a:t>
            </a:r>
          </a:p>
        </p:txBody>
      </p:sp>
    </p:spTree>
    <p:extLst>
      <p:ext uri="{BB962C8B-B14F-4D97-AF65-F5344CB8AC3E}">
        <p14:creationId xmlns:p14="http://schemas.microsoft.com/office/powerpoint/2010/main" val="41355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9648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2499B-D283-4378-8A86-136A21D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c)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024CE9-4D62-4C30-AFFF-B2BDDEC2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24" y="774271"/>
            <a:ext cx="4875289" cy="2831873"/>
          </a:xfrm>
          <a:prstGeom prst="rect">
            <a:avLst/>
          </a:prstGeom>
        </p:spPr>
      </p:pic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1BA9C205-9E9F-460E-9FB9-76E774464447}"/>
              </a:ext>
            </a:extLst>
          </p:cNvPr>
          <p:cNvSpPr/>
          <p:nvPr/>
        </p:nvSpPr>
        <p:spPr>
          <a:xfrm>
            <a:off x="1066429" y="3660571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45˙ južno od ekvatora i 45˙zapadno od početnog meridijana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B321D32A-EEFE-4059-8266-F3362B32BB2C}"/>
              </a:ext>
            </a:extLst>
          </p:cNvPr>
          <p:cNvSpPr/>
          <p:nvPr/>
        </p:nvSpPr>
        <p:spPr>
          <a:xfrm>
            <a:off x="4989809" y="3658717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45˙ sjeverno od ekvatora i 45˙zapadno od početnog meridijana</a:t>
            </a:r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F4790FC-7BE9-4A6C-998E-0B615DA93FFD}"/>
              </a:ext>
            </a:extLst>
          </p:cNvPr>
          <p:cNvSpPr/>
          <p:nvPr/>
        </p:nvSpPr>
        <p:spPr>
          <a:xfrm>
            <a:off x="1066430" y="4371950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45˙ sjeverno od ekvatora i 45˙istočno od početnog meridijana</a:t>
            </a:r>
          </a:p>
        </p:txBody>
      </p:sp>
      <p:sp>
        <p:nvSpPr>
          <p:cNvPr id="9" name="Pravokutnik 8">
            <a:hlinkClick r:id="rId4" action="ppaction://hlinksldjump"/>
            <a:extLst>
              <a:ext uri="{FF2B5EF4-FFF2-40B4-BE49-F238E27FC236}">
                <a16:creationId xmlns:a16="http://schemas.microsoft.com/office/drawing/2014/main" id="{77306046-C679-4CD2-BC29-175E9558AEEB}"/>
              </a:ext>
            </a:extLst>
          </p:cNvPr>
          <p:cNvSpPr/>
          <p:nvPr/>
        </p:nvSpPr>
        <p:spPr>
          <a:xfrm>
            <a:off x="5001457" y="4371950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45˙ južno od ekvatora i 45˙istočno od početnog meridijana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2209F6F2-62B9-45C3-ABA2-10D043E07142}"/>
              </a:ext>
            </a:extLst>
          </p:cNvPr>
          <p:cNvSpPr/>
          <p:nvPr/>
        </p:nvSpPr>
        <p:spPr>
          <a:xfrm>
            <a:off x="4929884" y="3052774"/>
            <a:ext cx="119849" cy="141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37040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7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7248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2499B-D283-4378-8A86-136A21D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024CE9-4D62-4C30-AFFF-B2BDDEC2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04" y="794622"/>
            <a:ext cx="4875289" cy="2831873"/>
          </a:xfrm>
          <a:prstGeom prst="rect">
            <a:avLst/>
          </a:prstGeom>
        </p:spPr>
      </p:pic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1BA9C205-9E9F-460E-9FB9-76E774464447}"/>
              </a:ext>
            </a:extLst>
          </p:cNvPr>
          <p:cNvSpPr/>
          <p:nvPr/>
        </p:nvSpPr>
        <p:spPr>
          <a:xfrm>
            <a:off x="739066" y="3774310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60˙ sjeverno od ekvatora i na početnom meridijanu</a:t>
            </a:r>
          </a:p>
        </p:txBody>
      </p:sp>
      <p:sp>
        <p:nvSpPr>
          <p:cNvPr id="7" name="Pravokutnik 6">
            <a:hlinkClick r:id="rId4" action="ppaction://hlinksldjump"/>
            <a:extLst>
              <a:ext uri="{FF2B5EF4-FFF2-40B4-BE49-F238E27FC236}">
                <a16:creationId xmlns:a16="http://schemas.microsoft.com/office/drawing/2014/main" id="{B321D32A-EEFE-4059-8266-F3362B32BB2C}"/>
              </a:ext>
            </a:extLst>
          </p:cNvPr>
          <p:cNvSpPr/>
          <p:nvPr/>
        </p:nvSpPr>
        <p:spPr>
          <a:xfrm>
            <a:off x="4973224" y="3774310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60˙ sjeverno od početnog </a:t>
            </a:r>
            <a:r>
              <a:rPr lang="hr-HR" sz="1350" dirty="0" err="1">
                <a:solidFill>
                  <a:schemeClr val="bg1"/>
                </a:solidFill>
              </a:rPr>
              <a:t>meriudijana</a:t>
            </a:r>
            <a:r>
              <a:rPr lang="hr-HR" sz="1350" dirty="0">
                <a:solidFill>
                  <a:schemeClr val="bg1"/>
                </a:solidFill>
              </a:rPr>
              <a:t> i na ekvatoru</a:t>
            </a:r>
          </a:p>
        </p:txBody>
      </p:sp>
      <p:sp>
        <p:nvSpPr>
          <p:cNvPr id="8" name="Pravokutnik 7">
            <a:hlinkClick r:id="rId4" action="ppaction://hlinksldjump"/>
            <a:extLst>
              <a:ext uri="{FF2B5EF4-FFF2-40B4-BE49-F238E27FC236}">
                <a16:creationId xmlns:a16="http://schemas.microsoft.com/office/drawing/2014/main" id="{9F4790FC-7BE9-4A6C-998E-0B615DA93FFD}"/>
              </a:ext>
            </a:extLst>
          </p:cNvPr>
          <p:cNvSpPr/>
          <p:nvPr/>
        </p:nvSpPr>
        <p:spPr>
          <a:xfrm>
            <a:off x="739066" y="444048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60˙ južno od početnog meridijana i na ekvatoru</a:t>
            </a:r>
          </a:p>
        </p:txBody>
      </p:sp>
      <p:sp>
        <p:nvSpPr>
          <p:cNvPr id="9" name="Pravokutnik 8">
            <a:hlinkClick r:id="rId4" action="ppaction://hlinksldjump"/>
            <a:extLst>
              <a:ext uri="{FF2B5EF4-FFF2-40B4-BE49-F238E27FC236}">
                <a16:creationId xmlns:a16="http://schemas.microsoft.com/office/drawing/2014/main" id="{77306046-C679-4CD2-BC29-175E9558AEEB}"/>
              </a:ext>
            </a:extLst>
          </p:cNvPr>
          <p:cNvSpPr/>
          <p:nvPr/>
        </p:nvSpPr>
        <p:spPr>
          <a:xfrm>
            <a:off x="4973224" y="444048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60˙ južno od ekvatora i na početnom meridijanu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E6E304B2-6DD4-4C1A-A93E-65CA3C2315B1}"/>
              </a:ext>
            </a:extLst>
          </p:cNvPr>
          <p:cNvSpPr/>
          <p:nvPr/>
        </p:nvSpPr>
        <p:spPr>
          <a:xfrm>
            <a:off x="4448299" y="1542873"/>
            <a:ext cx="119849" cy="141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13993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0655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7708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2499B-D283-4378-8A86-136A21D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024CE9-4D62-4C30-AFFF-B2BDDEC2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24" y="771550"/>
            <a:ext cx="4875289" cy="2831873"/>
          </a:xfrm>
          <a:prstGeom prst="rect">
            <a:avLst/>
          </a:prstGeom>
        </p:spPr>
      </p:pic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1BA9C205-9E9F-460E-9FB9-76E774464447}"/>
              </a:ext>
            </a:extLst>
          </p:cNvPr>
          <p:cNvSpPr/>
          <p:nvPr/>
        </p:nvSpPr>
        <p:spPr>
          <a:xfrm>
            <a:off x="844064" y="3658717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120˙ južno od ekvatora i 30˙zapadno od početnog meridijana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B321D32A-EEFE-4059-8266-F3362B32BB2C}"/>
              </a:ext>
            </a:extLst>
          </p:cNvPr>
          <p:cNvSpPr/>
          <p:nvPr/>
        </p:nvSpPr>
        <p:spPr>
          <a:xfrm>
            <a:off x="5001846" y="3658717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30˙ južno od ekvatora i 120˙istočno od početnog meridijana</a:t>
            </a:r>
          </a:p>
        </p:txBody>
      </p:sp>
      <p:sp>
        <p:nvSpPr>
          <p:cNvPr id="8" name="Pravokutnik 7">
            <a:hlinkClick r:id="rId4" action="ppaction://hlinksldjump"/>
            <a:extLst>
              <a:ext uri="{FF2B5EF4-FFF2-40B4-BE49-F238E27FC236}">
                <a16:creationId xmlns:a16="http://schemas.microsoft.com/office/drawing/2014/main" id="{9F4790FC-7BE9-4A6C-998E-0B615DA93FFD}"/>
              </a:ext>
            </a:extLst>
          </p:cNvPr>
          <p:cNvSpPr/>
          <p:nvPr/>
        </p:nvSpPr>
        <p:spPr>
          <a:xfrm>
            <a:off x="844064" y="444048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30˙ južno od ekvatora i 120˙zapadno od početnog meridijana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7306046-C679-4CD2-BC29-175E9558AEEB}"/>
              </a:ext>
            </a:extLst>
          </p:cNvPr>
          <p:cNvSpPr/>
          <p:nvPr/>
        </p:nvSpPr>
        <p:spPr>
          <a:xfrm>
            <a:off x="5001457" y="444048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120˙ sjeverno od ekvatora i 30˙zapadno od početnog meridijana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7F37698-0645-4432-982C-22263094FF7C}"/>
              </a:ext>
            </a:extLst>
          </p:cNvPr>
          <p:cNvSpPr/>
          <p:nvPr/>
        </p:nvSpPr>
        <p:spPr>
          <a:xfrm>
            <a:off x="2948544" y="2820784"/>
            <a:ext cx="119849" cy="141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318041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7047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9106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12499B-D283-4378-8A86-136A21D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6024CE9-4D62-4C30-AFFF-B2BDDEC2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55" y="756725"/>
            <a:ext cx="4875289" cy="2831873"/>
          </a:xfrm>
          <a:prstGeom prst="rect">
            <a:avLst/>
          </a:prstGeom>
        </p:spPr>
      </p:pic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1BA9C205-9E9F-460E-9FB9-76E774464447}"/>
              </a:ext>
            </a:extLst>
          </p:cNvPr>
          <p:cNvSpPr/>
          <p:nvPr/>
        </p:nvSpPr>
        <p:spPr>
          <a:xfrm>
            <a:off x="743296" y="3644381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135˙ zapadno od ekvatora i na početnom meridijanu</a:t>
            </a:r>
          </a:p>
        </p:txBody>
      </p:sp>
      <p:sp>
        <p:nvSpPr>
          <p:cNvPr id="7" name="Pravokutnik 6">
            <a:hlinkClick r:id="rId4" action="ppaction://hlinksldjump"/>
            <a:extLst>
              <a:ext uri="{FF2B5EF4-FFF2-40B4-BE49-F238E27FC236}">
                <a16:creationId xmlns:a16="http://schemas.microsoft.com/office/drawing/2014/main" id="{B321D32A-EEFE-4059-8266-F3362B32BB2C}"/>
              </a:ext>
            </a:extLst>
          </p:cNvPr>
          <p:cNvSpPr/>
          <p:nvPr/>
        </p:nvSpPr>
        <p:spPr>
          <a:xfrm>
            <a:off x="5001456" y="3644381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135˙ istočno od početnog meridijana i na ekvatoru</a:t>
            </a:r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F4790FC-7BE9-4A6C-998E-0B615DA93FFD}"/>
              </a:ext>
            </a:extLst>
          </p:cNvPr>
          <p:cNvSpPr/>
          <p:nvPr/>
        </p:nvSpPr>
        <p:spPr>
          <a:xfrm>
            <a:off x="743669" y="435029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135˙  zapadno od početnog meridijana i na ekvatoru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7306046-C679-4CD2-BC29-175E9558AEEB}"/>
              </a:ext>
            </a:extLst>
          </p:cNvPr>
          <p:cNvSpPr/>
          <p:nvPr/>
        </p:nvSpPr>
        <p:spPr>
          <a:xfrm>
            <a:off x="5001457" y="4346058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135˙ istočno od ekvatora i na početnom meridijanu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BEB43F8E-E8B1-4DED-A873-77400DF0EEEA}"/>
              </a:ext>
            </a:extLst>
          </p:cNvPr>
          <p:cNvSpPr/>
          <p:nvPr/>
        </p:nvSpPr>
        <p:spPr>
          <a:xfrm>
            <a:off x="6075200" y="2404355"/>
            <a:ext cx="119849" cy="141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22512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3548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6262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4572001" y="2510104"/>
            <a:ext cx="4066805" cy="502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6000"/>
              <a:t>ČESTITAM!!!</a:t>
            </a:r>
            <a:endParaRPr lang="en-US" sz="6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8" y="1513435"/>
            <a:ext cx="3524400" cy="33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CB68D-F629-4AFB-83AF-D7BCCD1E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8" y="1073446"/>
            <a:ext cx="8229600" cy="713234"/>
          </a:xfrm>
        </p:spPr>
        <p:txBody>
          <a:bodyPr>
            <a:noAutofit/>
          </a:bodyPr>
          <a:lstStyle/>
          <a:p>
            <a:r>
              <a:rPr lang="hr-HR" sz="2800" dirty="0"/>
              <a:t>2. Zamišljena </a:t>
            </a:r>
            <a:r>
              <a:rPr lang="hr-HR" sz="2800" dirty="0" err="1"/>
              <a:t>polukružnica</a:t>
            </a:r>
            <a:r>
              <a:rPr lang="hr-HR" sz="2800" dirty="0"/>
              <a:t> koja spaja dva pola, a prolazi kroz londonsku zvjezdarnicu Greenwich naziva se…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AECB29-079A-4396-BA80-2785631C3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173D3182-4B2B-41DB-9DB4-32B6F6611ED6}"/>
              </a:ext>
            </a:extLst>
          </p:cNvPr>
          <p:cNvSpPr/>
          <p:nvPr/>
        </p:nvSpPr>
        <p:spPr>
          <a:xfrm>
            <a:off x="739066" y="3120633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Ekvator</a:t>
            </a:r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5F7378FB-0582-4483-9D91-6870E72A1386}"/>
              </a:ext>
            </a:extLst>
          </p:cNvPr>
          <p:cNvSpPr/>
          <p:nvPr/>
        </p:nvSpPr>
        <p:spPr>
          <a:xfrm>
            <a:off x="739066" y="2391366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Početni meridijan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C7AA9BB9-0D58-45E6-8EC5-022E84A91BBD}"/>
              </a:ext>
            </a:extLst>
          </p:cNvPr>
          <p:cNvSpPr/>
          <p:nvPr/>
        </p:nvSpPr>
        <p:spPr>
          <a:xfrm>
            <a:off x="4568148" y="2391366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Paralela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10FF3C2-03C6-420E-9663-1488E79B3970}"/>
              </a:ext>
            </a:extLst>
          </p:cNvPr>
          <p:cNvSpPr/>
          <p:nvPr/>
        </p:nvSpPr>
        <p:spPr>
          <a:xfrm>
            <a:off x="4568149" y="3134928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Meridijan</a:t>
            </a:r>
          </a:p>
        </p:txBody>
      </p:sp>
    </p:spTree>
    <p:extLst>
      <p:ext uri="{BB962C8B-B14F-4D97-AF65-F5344CB8AC3E}">
        <p14:creationId xmlns:p14="http://schemas.microsoft.com/office/powerpoint/2010/main" val="18561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50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501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1CB68D-F629-4AFB-83AF-D7BCCD1E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2" y="860667"/>
            <a:ext cx="8229600" cy="713234"/>
          </a:xfrm>
        </p:spPr>
        <p:txBody>
          <a:bodyPr>
            <a:normAutofit/>
          </a:bodyPr>
          <a:lstStyle/>
          <a:p>
            <a:r>
              <a:rPr lang="hr-HR" sz="2800" dirty="0"/>
              <a:t>3. Paralele idu od ekvatora…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AECB29-079A-4396-BA80-2785631C3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173D3182-4B2B-41DB-9DB4-32B6F6611ED6}"/>
              </a:ext>
            </a:extLst>
          </p:cNvPr>
          <p:cNvSpPr/>
          <p:nvPr/>
        </p:nvSpPr>
        <p:spPr>
          <a:xfrm>
            <a:off x="739066" y="3120633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U smjeru sjevera ili juga do 180˙</a:t>
            </a:r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5F7378FB-0582-4483-9D91-6870E72A1386}"/>
              </a:ext>
            </a:extLst>
          </p:cNvPr>
          <p:cNvSpPr/>
          <p:nvPr/>
        </p:nvSpPr>
        <p:spPr>
          <a:xfrm>
            <a:off x="4568149" y="2124676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U smjeru sjevera ili juga do 90˙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C7AA9BB9-0D58-45E6-8EC5-022E84A91BBD}"/>
              </a:ext>
            </a:extLst>
          </p:cNvPr>
          <p:cNvSpPr/>
          <p:nvPr/>
        </p:nvSpPr>
        <p:spPr>
          <a:xfrm>
            <a:off x="739066" y="2124675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U smjeru istoka ili zapada do 90˙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10FF3C2-03C6-420E-9663-1488E79B3970}"/>
              </a:ext>
            </a:extLst>
          </p:cNvPr>
          <p:cNvSpPr/>
          <p:nvPr/>
        </p:nvSpPr>
        <p:spPr>
          <a:xfrm>
            <a:off x="4568149" y="3134928"/>
            <a:ext cx="3076113" cy="5126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dirty="0">
                <a:solidFill>
                  <a:schemeClr val="bg1"/>
                </a:solidFill>
              </a:rPr>
              <a:t>U smjeru istoka ili zapada do 180˙</a:t>
            </a:r>
          </a:p>
        </p:txBody>
      </p:sp>
    </p:spTree>
    <p:extLst>
      <p:ext uri="{BB962C8B-B14F-4D97-AF65-F5344CB8AC3E}">
        <p14:creationId xmlns:p14="http://schemas.microsoft.com/office/powerpoint/2010/main" val="32142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6515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445</Words>
  <Application>Microsoft Office PowerPoint</Application>
  <PresentationFormat>Prikaz na zaslonu (16:9)</PresentationFormat>
  <Paragraphs>77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Naš planet Zemlja</vt:lpstr>
      <vt:lpstr>1. Zamišljena kružnica koja opasuje Zemlju i jednako je udaljena od polova naziva se…</vt:lpstr>
      <vt:lpstr>PowerPoint prezentacija</vt:lpstr>
      <vt:lpstr>PowerPoint prezentacija</vt:lpstr>
      <vt:lpstr>2. Zamišljena polukružnica koja spaja dva pola, a prolazi kroz londonsku zvjezdarnicu Greenwich naziva se…</vt:lpstr>
      <vt:lpstr>PowerPoint prezentacija</vt:lpstr>
      <vt:lpstr>PowerPoint prezentacija</vt:lpstr>
      <vt:lpstr>3. Paralele idu od ekvatora…</vt:lpstr>
      <vt:lpstr>PowerPoint prezentacija</vt:lpstr>
      <vt:lpstr>PowerPoint prezentacija</vt:lpstr>
      <vt:lpstr>4. Meridijani ili podnevnici idu od početnog meridijana…</vt:lpstr>
      <vt:lpstr>PowerPoint prezentacija</vt:lpstr>
      <vt:lpstr>PowerPoint prezentacija</vt:lpstr>
      <vt:lpstr>5. U idućih šest zadataka morate odrediti smještaj zadanih točki na geografskoj mreži. </vt:lpstr>
      <vt:lpstr>a)</vt:lpstr>
      <vt:lpstr>PowerPoint prezentacija</vt:lpstr>
      <vt:lpstr>PowerPoint prezentacija</vt:lpstr>
      <vt:lpstr>b)</vt:lpstr>
      <vt:lpstr>PowerPoint prezentacija</vt:lpstr>
      <vt:lpstr>PowerPoint prezentacija</vt:lpstr>
      <vt:lpstr>c)</vt:lpstr>
      <vt:lpstr>PowerPoint prezentacija</vt:lpstr>
      <vt:lpstr>PowerPoint prezentacija</vt:lpstr>
      <vt:lpstr>d)</vt:lpstr>
      <vt:lpstr>PowerPoint prezentacija</vt:lpstr>
      <vt:lpstr>PowerPoint prezentacija</vt:lpstr>
      <vt:lpstr>e)</vt:lpstr>
      <vt:lpstr>PowerPoint prezentacija</vt:lpstr>
      <vt:lpstr>PowerPoint prezentacija</vt:lpstr>
      <vt:lpstr>f)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MARKO VLADIĆ</cp:lastModifiedBy>
  <cp:revision>26</cp:revision>
  <dcterms:created xsi:type="dcterms:W3CDTF">2019-03-27T12:00:31Z</dcterms:created>
  <dcterms:modified xsi:type="dcterms:W3CDTF">2021-09-10T08:31:49Z</dcterms:modified>
</cp:coreProperties>
</file>